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DC8145-C730-5549-9FFC-919C6982B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89ABC6-BF83-9642-A519-E185A0B4C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5D349F-4A59-0A41-88D6-C1A6DBAA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B3796C-2047-AD48-91DD-D30840E1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455F26-82E1-9E47-BB24-90F0EEE9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71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363EF7-1289-3E42-845C-4595855E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7030B9-8520-104B-BD0D-25283D58F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C21E44-E40E-7F40-B114-A12CD06B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9B8A7-3BEC-CC46-B4A2-6FC5A6B2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42965A-E9AE-8F4F-BF6B-424C34D4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72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B5EAD85-93E4-6D40-A2F3-A5C169720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A69B8D-B423-1D48-889F-3D6F787FE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3FFCEE-E2F4-2240-BB92-5F8E2446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F9AF85-7399-304E-9369-FC6E07C6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4360BB-E4FD-8C45-9E12-8E852EE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4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EB9819-1E41-DA4A-84AF-6A7F5B3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4B7724-FA21-E644-8227-0E1D6076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815050-96C6-234E-B89B-DE70BDC9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10630B-000C-944B-A2FB-BC0DBAFA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3A8EB3-2711-3048-AED4-AF57255D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00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64826-26C4-9246-A47E-F46A408E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7E2F4E-0720-1D4B-B829-718EB7603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20A82E-7E36-1149-B444-260E4981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658676-E807-2B4A-924A-63E8AED5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D09632-C090-9E4D-A166-A1949D12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69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13931-0363-4C48-AB09-333546F8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BBA889-02CE-7847-84B4-875B2426E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8D63BA-5A14-CC45-A511-E89B280AC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B85CF9-C60F-454E-BB84-2BF4C6E5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E6858E-C5F7-FC4F-A703-37376A3FC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49C477-A475-9744-898C-6DB7C00F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48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1FC348-8CF8-9B40-83A4-B547F8D4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0EC7A9-4B03-A244-8855-41A1DDC0F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DA05045-E751-5E46-9164-3A64C3AA9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35CF7B5-C51E-ED4C-B8D7-4BECCD3C1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8302AC4-BA12-D94F-B014-73B855BC0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6D8673-DC36-2142-A73B-4BF69447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7F7FF2-68B0-DC4B-A2CF-EDC6941D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AA58999-2476-6D49-BE9D-99A6EC36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40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36848F-E445-8A44-81E3-53CB2795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F797B5-E85F-D749-BA2C-51C1685C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EA95E7E-CCAE-2E46-8DEC-60F0319E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605FC5-6C9E-BC46-90D7-34EDE4AC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57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CA7FF35-888C-2540-8B6B-03149ECF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369E000-AAF4-A94F-BF6F-37247BC5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C832D-77C4-7B45-877D-8704374C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8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51977C-7594-2343-A921-B6D44E1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5617ED-BA18-2345-9360-9CDC0693D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45FAF6-0B98-0441-A635-0A4872548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F791AC-3B8B-6C42-9E6A-AC155C11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D75A3-2F91-8845-B97C-157B60F0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70079F-D47A-5041-8487-6AAEB30C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72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A4CF75-C24B-FC49-90BA-25B1273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74381EF-A7BB-DD43-86D7-A08C352CC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E7808E-5004-E246-AA71-B7B601DC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59D486-A412-9F41-BF8F-0EB85E9D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0714B1D-AF22-B147-AC72-59F5569B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B1E5F9-5657-314B-A235-CF27AE8A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52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E1E1334-B4A0-C84A-A9C1-374F6F62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7F1915-6CCA-064D-8F2C-737A2BD3F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C16FED-D78E-044F-9A59-17E2B2484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40991-2334-AB42-81FE-B0063E5F2A2E}" type="datetimeFigureOut">
              <a:rPr kumimoji="1" lang="ja-JP" altLang="en-US" smtClean="0"/>
              <a:t>2020/8/18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337653-20EC-FB4B-B5D9-48A32822F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4C59E4-73D9-4843-BDFC-0591B9E38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4A123-1C02-7048-A164-60F3A6C3D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6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飛ぶ, ボール, 時計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C31C6C81-E61D-4748-ACE6-BCCB42B86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" t="69421" r="81026" b="3558"/>
          <a:stretch/>
        </p:blipFill>
        <p:spPr>
          <a:xfrm>
            <a:off x="3536159" y="3459161"/>
            <a:ext cx="928687" cy="1122362"/>
          </a:xfrm>
          <a:prstGeom prst="rect">
            <a:avLst/>
          </a:prstGeom>
        </p:spPr>
      </p:pic>
      <p:pic>
        <p:nvPicPr>
          <p:cNvPr id="5" name="図 4" descr="飛ぶ, ボール, 時計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E5BAA0E8-59CA-5A42-AFD5-2D06357ED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1" t="34256" r="22162" b="35433"/>
          <a:stretch/>
        </p:blipFill>
        <p:spPr>
          <a:xfrm>
            <a:off x="4271963" y="2643187"/>
            <a:ext cx="3786188" cy="15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21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Kosuke Nakano</dc:creator>
  <cp:lastModifiedBy>Kosuke Nakano</cp:lastModifiedBy>
  <cp:revision>1</cp:revision>
  <dcterms:created xsi:type="dcterms:W3CDTF">2020-08-18T13:56:16Z</dcterms:created>
  <dcterms:modified xsi:type="dcterms:W3CDTF">2020-08-18T13:58:04Z</dcterms:modified>
</cp:coreProperties>
</file>